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2"/>
  </p:notesMasterIdLst>
  <p:sldIdLst>
    <p:sldId id="10466" r:id="rId4"/>
    <p:sldId id="10468" r:id="rId5"/>
    <p:sldId id="10472" r:id="rId6"/>
    <p:sldId id="1005" r:id="rId7"/>
    <p:sldId id="10485" r:id="rId8"/>
    <p:sldId id="822" r:id="rId9"/>
    <p:sldId id="10486" r:id="rId10"/>
    <p:sldId id="104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DEMO 1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88484" autoAdjust="0"/>
  </p:normalViewPr>
  <p:slideViewPr>
    <p:cSldViewPr snapToGrid="0">
      <p:cViewPr varScale="1">
        <p:scale>
          <a:sx n="93" d="100"/>
          <a:sy n="93" d="100"/>
        </p:scale>
        <p:origin x="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5:28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8/11/2019 5:28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rig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ri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fleitas/rig" TargetMode="External"/><Relationship Id="rId13" Type="http://schemas.openxmlformats.org/officeDocument/2006/relationships/hyperlink" Target="https://docs.microsoft.com/en-us/azure/data-factory/connector-sql-server#append-data" TargetMode="External"/><Relationship Id="rId18" Type="http://schemas.openxmlformats.org/officeDocument/2006/relationships/hyperlink" Target="https://www.pass.org/summit/2019/Learn/SpeakerDetails.aspx?spid=4116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hyperlink" Target="https://docs.microsoft.com/en-us/azure/data-factory/connector-azure-sql-data-warehouse" TargetMode="External"/><Relationship Id="rId17" Type="http://schemas.openxmlformats.org/officeDocument/2006/relationships/hyperlink" Target="https://github.com/furmangg/automating-azure-sql-dw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ka.ms/azure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docs.microsoft.com/en-us/azure/data-factory/copy-activity-performance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s://www.youtube.com/watch?v=bBi1bll2928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netflix.com/trollhunters" TargetMode="External"/><Relationship Id="rId14" Type="http://schemas.openxmlformats.org/officeDocument/2006/relationships/hyperlink" Target="https://blogs.msdn.microsoft.com/sqlcat/2015/08/11/choosing-hash-distributed-table-vs-round-robin-distributed-table-in-azure-sql-dw-servic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7" name="Rectangle 16">
            <a:hlinkClick r:id="rId5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Copy to Azure SQL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From On-Prem with Azure Data Factory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Data Factory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Azure SQL Data Warehouse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SQL Hyperscale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github.com/hfleitas/rig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SSIS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661D3-784B-47F8-91FD-E0BA0B2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9C635-85EA-4B29-9422-991277F33280}"/>
              </a:ext>
            </a:extLst>
          </p:cNvPr>
          <p:cNvGrpSpPr/>
          <p:nvPr/>
        </p:nvGrpSpPr>
        <p:grpSpPr>
          <a:xfrm>
            <a:off x="6545944" y="3960912"/>
            <a:ext cx="5163455" cy="2100489"/>
            <a:chOff x="-58055" y="142874"/>
            <a:chExt cx="5163455" cy="2100489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88D0F49-9321-44C8-849B-BFEEA9DDE7E4}"/>
                </a:ext>
              </a:extLst>
            </p:cNvPr>
            <p:cNvSpPr txBox="1">
              <a:spLocks/>
            </p:cNvSpPr>
            <p:nvPr/>
          </p:nvSpPr>
          <p:spPr>
            <a:xfrm>
              <a:off x="2" y="142874"/>
              <a:ext cx="5105398" cy="19621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DEMO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FF780C8-2CA1-4474-8BEC-B9CB8151249F}"/>
                </a:ext>
              </a:extLst>
            </p:cNvPr>
            <p:cNvSpPr txBox="1">
              <a:spLocks/>
            </p:cNvSpPr>
            <p:nvPr/>
          </p:nvSpPr>
          <p:spPr>
            <a:xfrm>
              <a:off x="-58055" y="1613056"/>
              <a:ext cx="5000624" cy="63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Azure Data 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 Parameters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Azure SQL Data Warehouse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Schema using Azure Data Studio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Copy Activity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Integration Runtime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trollhunters toby in armor">
            <a:extLst>
              <a:ext uri="{FF2B5EF4-FFF2-40B4-BE49-F238E27FC236}">
                <a16:creationId xmlns:a16="http://schemas.microsoft.com/office/drawing/2014/main" id="{530D9B46-A20F-434E-9857-EC9BB91D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632593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github.com/hfleitas/rig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 Activity Performance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Factory: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Azure SQL Data Warehouse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Connector SQL Server: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Append Data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HASH vs Round-Robin Distributed Tables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Friday: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Managed Service Identity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azuremsi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Greg Galloway: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furmangg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/ADF19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31575</TotalTime>
  <Words>368</Words>
  <Application>Microsoft Office PowerPoint</Application>
  <PresentationFormat>Widescreen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1055</cp:revision>
  <dcterms:created xsi:type="dcterms:W3CDTF">2017-11-06T18:43:48Z</dcterms:created>
  <dcterms:modified xsi:type="dcterms:W3CDTF">2019-08-11T21:28:28Z</dcterms:modified>
  <cp:category>Security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